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7" r:id="rId10"/>
    <p:sldId id="263" r:id="rId11"/>
    <p:sldId id="264" r:id="rId12"/>
    <p:sldId id="265" r:id="rId13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1464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452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3684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7417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698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3719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3376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0162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6729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3298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2792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8912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807CF-5B43-4660-AF6B-213987527D69}" type="datetimeFigureOut">
              <a:rPr lang="de-DE" smtClean="0"/>
              <a:t>10.11.2014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F65F8-7DDE-4C01-9DC6-B25284D6492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5519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27784" y="1196752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de-DE" sz="2000" dirty="0" smtClean="0">
                <a:solidFill>
                  <a:schemeClr val="bg1"/>
                </a:solidFill>
              </a:rPr>
              <a:t>Duncan Barker</a:t>
            </a:r>
          </a:p>
          <a:p>
            <a:pPr algn="r"/>
            <a:r>
              <a:rPr lang="de-DE" sz="2000" dirty="0" smtClean="0">
                <a:solidFill>
                  <a:schemeClr val="bg1"/>
                </a:solidFill>
              </a:rPr>
              <a:t>Thomas Stephens</a:t>
            </a:r>
          </a:p>
          <a:p>
            <a:pPr algn="r"/>
            <a:r>
              <a:rPr lang="de-DE" sz="2000" dirty="0" smtClean="0">
                <a:solidFill>
                  <a:schemeClr val="bg1"/>
                </a:solidFill>
              </a:rPr>
              <a:t>Jonathan Klaiber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91945" y="29546"/>
            <a:ext cx="4248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dirty="0" smtClean="0">
                <a:solidFill>
                  <a:schemeClr val="bg1"/>
                </a:solidFill>
              </a:rPr>
              <a:t>AMSTELHAEGE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525344"/>
            <a:ext cx="9140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Heuristics – Team Stadplanning Amsterdam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05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3"/>
            <a:ext cx="3412299" cy="466529"/>
          </a:xfrm>
        </p:spPr>
        <p:txBody>
          <a:bodyPr>
            <a:normAutofit/>
          </a:bodyPr>
          <a:lstStyle/>
          <a:p>
            <a:pPr marL="457200" indent="-457200" algn="l"/>
            <a:r>
              <a:rPr lang="nl-NL" sz="1600" dirty="0"/>
              <a:t>Wat we tot nu toe hebben </a:t>
            </a:r>
            <a:r>
              <a:rPr lang="de-DE" sz="1600" dirty="0"/>
              <a:t>...</a:t>
            </a:r>
            <a:endParaRPr lang="de-DE" sz="1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69776" y="1700808"/>
            <a:ext cx="8550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/>
              <a:t>Def simulation </a:t>
            </a:r>
            <a:r>
              <a:rPr lang="de-DE" sz="2000" dirty="0" smtClean="0"/>
              <a:t>verdeeld de huizen op het land en verschuivt de locatie van de huizen naar „betere“ posities.</a:t>
            </a:r>
            <a:endParaRPr lang="de-DE" sz="2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Function Simulation</a:t>
            </a:r>
            <a:endParaRPr lang="de-DE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975140"/>
            <a:ext cx="2808312" cy="32938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32040" y="2636912"/>
            <a:ext cx="32403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Algoritme:</a:t>
            </a:r>
            <a:endParaRPr lang="de-DE" dirty="0" smtClean="0"/>
          </a:p>
          <a:p>
            <a:pPr marL="285750" indent="-285750">
              <a:buSzPct val="50000"/>
              <a:buFont typeface="Courier New" pitchFamily="49" charset="0"/>
              <a:buChar char="o"/>
            </a:pPr>
            <a:r>
              <a:rPr lang="de-DE" dirty="0" smtClean="0"/>
              <a:t>kies willekeurig huis</a:t>
            </a:r>
            <a:endParaRPr lang="de-DE" dirty="0" smtClean="0"/>
          </a:p>
          <a:p>
            <a:pPr marL="285750" indent="-285750">
              <a:buSzPct val="50000"/>
              <a:buFont typeface="Courier New" pitchFamily="49" charset="0"/>
              <a:buChar char="o"/>
            </a:pPr>
            <a:r>
              <a:rPr lang="de-DE" dirty="0" smtClean="0"/>
              <a:t>kies willekeurige positie</a:t>
            </a:r>
            <a:endParaRPr lang="de-DE" dirty="0" smtClean="0"/>
          </a:p>
          <a:p>
            <a:pPr marL="285750" indent="-285750">
              <a:buSzPct val="50000"/>
              <a:buFont typeface="Courier New" pitchFamily="49" charset="0"/>
              <a:buChar char="o"/>
            </a:pPr>
            <a:r>
              <a:rPr lang="de-DE" dirty="0" smtClean="0"/>
              <a:t>checken of positie voldoende vrijstand heeft</a:t>
            </a:r>
            <a:endParaRPr lang="de-DE" dirty="0" smtClean="0"/>
          </a:p>
          <a:p>
            <a:pPr marL="285750" indent="-285750">
              <a:buSzPct val="50000"/>
              <a:buFont typeface="Courier New" pitchFamily="49" charset="0"/>
              <a:buChar char="o"/>
            </a:pPr>
            <a:r>
              <a:rPr lang="de-DE" dirty="0" smtClean="0"/>
              <a:t>checken of huis waarde of </a:t>
            </a:r>
            <a:r>
              <a:rPr lang="de-DE" dirty="0" smtClean="0"/>
              <a:t>vrijstand </a:t>
            </a:r>
            <a:r>
              <a:rPr lang="de-DE" dirty="0" smtClean="0"/>
              <a:t>omhoog gaat</a:t>
            </a:r>
            <a:endParaRPr lang="de-DE" dirty="0" smtClean="0"/>
          </a:p>
          <a:p>
            <a:pPr marL="285750" indent="-285750">
              <a:buSzPct val="50000"/>
              <a:buFont typeface="Courier New" pitchFamily="49" charset="0"/>
              <a:buChar char="o"/>
            </a:pPr>
            <a:r>
              <a:rPr lang="de-DE" dirty="0" smtClean="0"/>
              <a:t>als ja</a:t>
            </a:r>
            <a:r>
              <a:rPr lang="de-DE" dirty="0" smtClean="0"/>
              <a:t>, nieuwe positie houden, anders </a:t>
            </a:r>
            <a:r>
              <a:rPr lang="de-DE" dirty="0" smtClean="0"/>
              <a:t>terug naar oude positie</a:t>
            </a:r>
            <a:endParaRPr lang="de-DE" dirty="0" smtClean="0"/>
          </a:p>
          <a:p>
            <a:pPr marL="285750" indent="-285750">
              <a:buSzPct val="50000"/>
              <a:buFont typeface="Courier New" pitchFamily="49" charset="0"/>
              <a:buChar char="o"/>
            </a:pPr>
            <a:endParaRPr lang="de-DE" dirty="0"/>
          </a:p>
          <a:p>
            <a:pPr marL="285750" indent="-285750">
              <a:buSzPct val="50000"/>
              <a:buFont typeface="Courier New" pitchFamily="49" charset="0"/>
              <a:buChar char="o"/>
            </a:pPr>
            <a:r>
              <a:rPr lang="de-DE" dirty="0" smtClean="0"/>
              <a:t>herhalen</a:t>
            </a:r>
            <a:endParaRPr lang="de-DE" dirty="0" smtClean="0"/>
          </a:p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354309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3"/>
            <a:ext cx="3412299" cy="466529"/>
          </a:xfrm>
        </p:spPr>
        <p:txBody>
          <a:bodyPr>
            <a:normAutofit fontScale="90000"/>
          </a:bodyPr>
          <a:lstStyle/>
          <a:p>
            <a:pPr marL="457200" indent="-457200"/>
            <a:r>
              <a:rPr lang="de-DE" sz="1600" dirty="0"/>
              <a:t>Waarmee we op dit moment bezig zijn </a:t>
            </a:r>
            <a:r>
              <a:rPr lang="de-DE" sz="1600" dirty="0" smtClean="0"/>
              <a:t> ...</a:t>
            </a:r>
            <a:endParaRPr lang="de-DE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296652" y="2276872"/>
            <a:ext cx="855069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/>
              <a:t>Testen van de code</a:t>
            </a:r>
            <a:endParaRPr lang="de-DE" sz="2000" dirty="0" smtClean="0"/>
          </a:p>
          <a:p>
            <a:endParaRPr lang="de-DE" sz="2000" dirty="0"/>
          </a:p>
          <a:p>
            <a:r>
              <a:rPr lang="de-DE" sz="2000" dirty="0" smtClean="0"/>
              <a:t>Code efficient maken</a:t>
            </a:r>
            <a:endParaRPr lang="de-DE" sz="2000" dirty="0" smtClean="0"/>
          </a:p>
          <a:p>
            <a:endParaRPr lang="de-DE" sz="2000" dirty="0"/>
          </a:p>
          <a:p>
            <a:r>
              <a:rPr lang="de-DE" sz="2000" dirty="0" smtClean="0"/>
              <a:t>Rotatie implementeren</a:t>
            </a:r>
            <a:endParaRPr lang="de-DE" sz="2000" dirty="0" smtClean="0"/>
          </a:p>
          <a:p>
            <a:endParaRPr lang="de-DE" sz="2000" dirty="0"/>
          </a:p>
          <a:p>
            <a:r>
              <a:rPr lang="de-DE" sz="2000" dirty="0" smtClean="0"/>
              <a:t>Snelheid van algoritme verbeteren</a:t>
            </a:r>
            <a:endParaRPr lang="de-DE" sz="2000" dirty="0" smtClean="0"/>
          </a:p>
          <a:p>
            <a:endParaRPr lang="de-DE" sz="2000" dirty="0"/>
          </a:p>
          <a:p>
            <a:r>
              <a:rPr lang="de-DE" sz="2000" dirty="0" smtClean="0"/>
              <a:t>Verschillende parameters testen en beste kiezen</a:t>
            </a:r>
            <a:endParaRPr lang="de-DE" sz="2000" dirty="0" smtClean="0"/>
          </a:p>
          <a:p>
            <a:endParaRPr lang="de-DE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Overzicht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70196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Vragen </a:t>
            </a:r>
            <a:r>
              <a:rPr lang="de-DE" sz="3600" dirty="0" smtClean="0"/>
              <a:t>&amp; </a:t>
            </a:r>
            <a:r>
              <a:rPr lang="de-DE" sz="3600" dirty="0" smtClean="0"/>
              <a:t>Commentaren</a:t>
            </a:r>
            <a:endParaRPr lang="de-DE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027" y="2276872"/>
            <a:ext cx="2061946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96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2"/>
            <a:ext cx="7772400" cy="1470025"/>
          </a:xfrm>
        </p:spPr>
        <p:txBody>
          <a:bodyPr/>
          <a:lstStyle/>
          <a:p>
            <a:pPr algn="l"/>
            <a:r>
              <a:rPr lang="de-DE" dirty="0" smtClean="0"/>
              <a:t>INHOUD</a:t>
            </a:r>
            <a:endParaRPr lang="de-DE" dirty="0"/>
          </a:p>
        </p:txBody>
      </p:sp>
      <p:sp>
        <p:nvSpPr>
          <p:cNvPr id="4" name="TextBox 3"/>
          <p:cNvSpPr txBox="1"/>
          <p:nvPr/>
        </p:nvSpPr>
        <p:spPr>
          <a:xfrm>
            <a:off x="1403648" y="2420888"/>
            <a:ext cx="64087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itchFamily="49" charset="0"/>
              <a:buChar char="o"/>
            </a:pPr>
            <a:r>
              <a:rPr lang="de-DE" sz="2800" dirty="0" smtClean="0"/>
              <a:t>Wat we tot nu toe hebben</a:t>
            </a:r>
            <a:endParaRPr lang="de-DE" sz="2800" dirty="0" smtClean="0"/>
          </a:p>
          <a:p>
            <a:pPr marL="457200" indent="-457200">
              <a:buFont typeface="Courier New" pitchFamily="49" charset="0"/>
              <a:buChar char="o"/>
            </a:pPr>
            <a:endParaRPr lang="de-DE" sz="2800" dirty="0"/>
          </a:p>
          <a:p>
            <a:pPr marL="457200" indent="-457200">
              <a:buFont typeface="Courier New" pitchFamily="49" charset="0"/>
              <a:buChar char="o"/>
            </a:pPr>
            <a:r>
              <a:rPr lang="de-DE" sz="2800" dirty="0" smtClean="0"/>
              <a:t>Waarmee we op dit moment bezig zijn </a:t>
            </a:r>
            <a:endParaRPr lang="de-DE" sz="2800" dirty="0" smtClean="0"/>
          </a:p>
          <a:p>
            <a:pPr marL="457200" indent="-457200">
              <a:buFont typeface="Courier New" pitchFamily="49" charset="0"/>
              <a:buChar char="o"/>
            </a:pPr>
            <a:endParaRPr lang="de-DE" sz="2800" dirty="0"/>
          </a:p>
          <a:p>
            <a:pPr marL="457200" indent="-457200">
              <a:buFont typeface="Courier New" pitchFamily="49" charset="0"/>
              <a:buChar char="o"/>
            </a:pPr>
            <a:r>
              <a:rPr lang="de-DE" sz="2800" dirty="0" smtClean="0"/>
              <a:t>Vragen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93520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3"/>
            <a:ext cx="3412299" cy="466529"/>
          </a:xfrm>
        </p:spPr>
        <p:txBody>
          <a:bodyPr>
            <a:normAutofit/>
          </a:bodyPr>
          <a:lstStyle/>
          <a:p>
            <a:pPr marL="457200" indent="-457200" algn="l"/>
            <a:r>
              <a:rPr lang="nl-NL" sz="1600" dirty="0"/>
              <a:t>Wat we tot nu toe </a:t>
            </a:r>
            <a:r>
              <a:rPr lang="nl-NL" sz="1600" dirty="0" smtClean="0"/>
              <a:t>hebben </a:t>
            </a:r>
            <a:r>
              <a:rPr lang="de-DE" sz="1600" dirty="0" smtClean="0"/>
              <a:t>...</a:t>
            </a:r>
            <a:endParaRPr lang="de-DE" sz="1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69776" y="1772816"/>
            <a:ext cx="7974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Position object </a:t>
            </a:r>
            <a:r>
              <a:rPr lang="de-DE" sz="2400" dirty="0" smtClean="0"/>
              <a:t>om locatie op te slaan</a:t>
            </a:r>
            <a:endParaRPr lang="de-DE" sz="2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Class Position</a:t>
            </a:r>
            <a:endParaRPr lang="de-DE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551" y="2492896"/>
            <a:ext cx="5994898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6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3"/>
            <a:ext cx="3412299" cy="466529"/>
          </a:xfrm>
        </p:spPr>
        <p:txBody>
          <a:bodyPr>
            <a:normAutofit/>
          </a:bodyPr>
          <a:lstStyle/>
          <a:p>
            <a:pPr marL="457200" indent="-457200" algn="l"/>
            <a:r>
              <a:rPr lang="nl-NL" sz="1600" dirty="0"/>
              <a:t>Wat we tot nu toe </a:t>
            </a:r>
            <a:r>
              <a:rPr lang="nl-NL" sz="1600" dirty="0" smtClean="0"/>
              <a:t>hebben </a:t>
            </a:r>
            <a:r>
              <a:rPr lang="de-DE" sz="1600" dirty="0" smtClean="0"/>
              <a:t>...</a:t>
            </a:r>
            <a:endParaRPr lang="de-DE" sz="1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69776" y="1772816"/>
            <a:ext cx="3654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Representatie van het land</a:t>
            </a:r>
            <a:endParaRPr lang="de-DE" sz="2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Class Land</a:t>
            </a:r>
            <a:endParaRPr lang="de-DE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269776" y="2884294"/>
            <a:ext cx="34563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Methoden oud: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__init__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markLandAtPosition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removeLandAtPosition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checkPosition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getTotalVrijstand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getVrijstand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04048" y="1772816"/>
            <a:ext cx="36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Huis informatie is opgeslagen in een tuple </a:t>
            </a:r>
            <a:r>
              <a:rPr lang="de-DE" dirty="0" smtClean="0"/>
              <a:t>(width, depth, specs) </a:t>
            </a:r>
            <a:r>
              <a:rPr lang="de-DE" dirty="0" smtClean="0"/>
              <a:t>en</a:t>
            </a:r>
            <a:r>
              <a:rPr lang="de-DE" dirty="0" smtClean="0"/>
              <a:t> huis </a:t>
            </a:r>
            <a:r>
              <a:rPr lang="de-DE" dirty="0" smtClean="0"/>
              <a:t>tuples in </a:t>
            </a:r>
            <a:r>
              <a:rPr lang="de-DE" dirty="0" smtClean="0"/>
              <a:t>een </a:t>
            </a:r>
            <a:r>
              <a:rPr lang="de-DE" dirty="0" smtClean="0"/>
              <a:t>(land) </a:t>
            </a:r>
            <a:r>
              <a:rPr lang="de-DE" dirty="0" smtClean="0"/>
              <a:t>lijst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10" name="TextBox 9"/>
          <p:cNvSpPr txBox="1"/>
          <p:nvPr/>
        </p:nvSpPr>
        <p:spPr>
          <a:xfrm>
            <a:off x="4644008" y="3068960"/>
            <a:ext cx="34563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Methoden nieuw: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getTotalValue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getMinDistance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getWidth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getDepth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getHouses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getRandomPosition</a:t>
            </a: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66080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3"/>
            <a:ext cx="3412299" cy="466529"/>
          </a:xfrm>
        </p:spPr>
        <p:txBody>
          <a:bodyPr>
            <a:normAutofit/>
          </a:bodyPr>
          <a:lstStyle/>
          <a:p>
            <a:pPr marL="457200" indent="-457200" algn="l"/>
            <a:r>
              <a:rPr lang="nl-NL" sz="1600" dirty="0"/>
              <a:t>Wat we tot nu toe </a:t>
            </a:r>
            <a:r>
              <a:rPr lang="nl-NL" sz="1600" dirty="0" smtClean="0"/>
              <a:t>hebben </a:t>
            </a:r>
            <a:r>
              <a:rPr lang="de-DE" sz="1600" dirty="0" smtClean="0"/>
              <a:t>...</a:t>
            </a:r>
            <a:endParaRPr lang="de-DE" sz="1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69776" y="1772816"/>
            <a:ext cx="3987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Representatie van een huis.</a:t>
            </a:r>
            <a:endParaRPr lang="de-DE" sz="2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Class House</a:t>
            </a:r>
            <a:endParaRPr lang="de-DE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73" y="2234481"/>
            <a:ext cx="4024748" cy="44549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98098" y="1772816"/>
            <a:ext cx="34563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Methods oud: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__init__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setHousePosition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checkHousePosition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getHouseValue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getHousePosition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getOldHousePosition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updatePosition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73" y="2207877"/>
            <a:ext cx="4024748" cy="450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1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3"/>
            <a:ext cx="3412299" cy="466529"/>
          </a:xfrm>
        </p:spPr>
        <p:txBody>
          <a:bodyPr>
            <a:normAutofit/>
          </a:bodyPr>
          <a:lstStyle/>
          <a:p>
            <a:pPr marL="457200" indent="-457200" algn="l"/>
            <a:r>
              <a:rPr lang="nl-NL" sz="1600" dirty="0"/>
              <a:t>Wat we tot nu toe </a:t>
            </a:r>
            <a:r>
              <a:rPr lang="nl-NL" sz="1600" dirty="0" smtClean="0"/>
              <a:t>hebben </a:t>
            </a:r>
            <a:r>
              <a:rPr lang="de-DE" sz="1600" dirty="0" smtClean="0"/>
              <a:t>...</a:t>
            </a:r>
            <a:endParaRPr lang="de-DE" sz="1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69776" y="1772816"/>
            <a:ext cx="3987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Representatie van een huis.</a:t>
            </a:r>
            <a:endParaRPr lang="de-DE" sz="2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Class House</a:t>
            </a:r>
            <a:endParaRPr lang="de-DE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395536" y="2636912"/>
            <a:ext cx="34563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Methods oud: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__init__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setHousePosition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checkHousePosition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getHouseValue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getHousePosition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>
                <a:solidFill>
                  <a:srgbClr val="FF0000"/>
                </a:solidFill>
              </a:rPr>
              <a:t>getOldHousePosition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updatePosition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0" y="2636912"/>
            <a:ext cx="34563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Methods nieuw: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isPositionInLand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addHouseName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getHouseName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getHouseNeighbor</a:t>
            </a:r>
            <a:endParaRPr lang="de-DE" sz="2400" dirty="0" smtClean="0"/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addVrijstand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getHouseVrijstand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getHouseSpecs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getMaxBorderDistance</a:t>
            </a:r>
          </a:p>
          <a:p>
            <a:pPr marL="342900" indent="-342900">
              <a:buSzPct val="50000"/>
              <a:buFont typeface="Courier New" pitchFamily="49" charset="0"/>
              <a:buChar char="o"/>
            </a:pPr>
            <a:r>
              <a:rPr lang="de-DE" sz="2400" dirty="0" smtClean="0"/>
              <a:t>getEdges</a:t>
            </a: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144274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3"/>
            <a:ext cx="3412299" cy="466529"/>
          </a:xfrm>
        </p:spPr>
        <p:txBody>
          <a:bodyPr>
            <a:normAutofit/>
          </a:bodyPr>
          <a:lstStyle/>
          <a:p>
            <a:pPr marL="457200" indent="-457200" algn="l"/>
            <a:r>
              <a:rPr lang="nl-NL" sz="1600" dirty="0"/>
              <a:t>Wat we tot nu toe hebben </a:t>
            </a:r>
            <a:r>
              <a:rPr lang="de-DE" sz="1600" dirty="0"/>
              <a:t>...</a:t>
            </a:r>
            <a:endParaRPr lang="de-DE" sz="1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69776" y="1700808"/>
            <a:ext cx="6534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GUI – </a:t>
            </a:r>
            <a:r>
              <a:rPr lang="de-DE" sz="2400" dirty="0" smtClean="0"/>
              <a:t>Visualisatie van huizen op land</a:t>
            </a:r>
            <a:endParaRPr lang="de-DE" sz="2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Function Visualisation</a:t>
            </a:r>
            <a:endParaRPr lang="de-DE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083" y="2172480"/>
            <a:ext cx="4509835" cy="443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73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3"/>
            <a:ext cx="3412299" cy="466529"/>
          </a:xfrm>
        </p:spPr>
        <p:txBody>
          <a:bodyPr>
            <a:normAutofit/>
          </a:bodyPr>
          <a:lstStyle/>
          <a:p>
            <a:pPr marL="457200" indent="-457200" algn="l"/>
            <a:r>
              <a:rPr lang="nl-NL" sz="1600" dirty="0"/>
              <a:t>Wat we tot nu toe hebben </a:t>
            </a:r>
            <a:r>
              <a:rPr lang="de-DE" sz="1600" dirty="0"/>
              <a:t>...</a:t>
            </a:r>
            <a:endParaRPr lang="de-DE" sz="1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69776" y="1683905"/>
            <a:ext cx="6534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GUI – </a:t>
            </a:r>
            <a:r>
              <a:rPr lang="de-DE" sz="2400" dirty="0" smtClean="0"/>
              <a:t>Visualisatie van huizen op land</a:t>
            </a:r>
            <a:endParaRPr lang="de-DE" sz="2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Function Visualisation</a:t>
            </a:r>
            <a:endParaRPr lang="de-DE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28" y="2162473"/>
            <a:ext cx="6322345" cy="454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3" y="10143"/>
            <a:ext cx="3412299" cy="466529"/>
          </a:xfrm>
        </p:spPr>
        <p:txBody>
          <a:bodyPr>
            <a:normAutofit/>
          </a:bodyPr>
          <a:lstStyle/>
          <a:p>
            <a:pPr marL="457200" indent="-457200" algn="l"/>
            <a:r>
              <a:rPr lang="nl-NL" sz="1600" dirty="0"/>
              <a:t>Wat we tot nu toe hebben </a:t>
            </a:r>
            <a:r>
              <a:rPr lang="de-DE" sz="1600" dirty="0"/>
              <a:t>...</a:t>
            </a:r>
            <a:endParaRPr lang="de-DE" sz="1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69776" y="1700808"/>
            <a:ext cx="7254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Prestatie plots om verschillende parameters te testen</a:t>
            </a:r>
            <a:endParaRPr lang="de-DE" sz="2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0" y="476672"/>
            <a:ext cx="694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Function </a:t>
            </a:r>
            <a:r>
              <a:rPr lang="de-DE" sz="3600" dirty="0" smtClean="0"/>
              <a:t>performancePlots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335202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Office PowerPoint</Application>
  <PresentationFormat>On-screen Show (4:3)</PresentationFormat>
  <Paragraphs>96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INHOUD</vt:lpstr>
      <vt:lpstr>Wat we tot nu toe hebben ...</vt:lpstr>
      <vt:lpstr>Wat we tot nu toe hebben ...</vt:lpstr>
      <vt:lpstr>Wat we tot nu toe hebben ...</vt:lpstr>
      <vt:lpstr>Wat we tot nu toe hebben ...</vt:lpstr>
      <vt:lpstr>Wat we tot nu toe hebben ...</vt:lpstr>
      <vt:lpstr>Wat we tot nu toe hebben ...</vt:lpstr>
      <vt:lpstr>Wat we tot nu toe hebben ...</vt:lpstr>
      <vt:lpstr>Wat we tot nu toe hebben ...</vt:lpstr>
      <vt:lpstr>Waarmee we op dit moment bezig zijn  ...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Klaiber</dc:creator>
  <cp:lastModifiedBy>Jonathan Klaiber</cp:lastModifiedBy>
  <cp:revision>9</cp:revision>
  <dcterms:created xsi:type="dcterms:W3CDTF">2014-11-02T09:07:54Z</dcterms:created>
  <dcterms:modified xsi:type="dcterms:W3CDTF">2014-11-10T08:54:38Z</dcterms:modified>
</cp:coreProperties>
</file>

<file path=docProps/thumbnail.jpeg>
</file>